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Viken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4500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269 965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375 284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262 110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34 152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133 189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409 040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663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6312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337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410 009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5605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97 254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171 922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267 564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274 626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7462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154 259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24 567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231 183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6880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209 641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16 432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183 936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2021-01-26T10:06:19Z</dcterms:modified>
</cp:coreProperties>
</file>