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Lunner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60008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71177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0160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0455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45879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3621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5979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2021-01-26T11:46:11Z</dcterms:modified>
</cp:coreProperties>
</file>