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Rollag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8611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1543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7897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4564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7540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4232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2107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2021-01-26T11:46:02Z</dcterms:modified>
</cp:coreProperties>
</file>