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Lier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639317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4 296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6 503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6 684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998303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282149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300092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6 684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381084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84390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5 648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308211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5 085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2021-01-26T11:45:53Z</dcterms:modified>
</cp:coreProperties>
</file>