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646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4727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013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6151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442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178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355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2021-01-26T11:45:44Z</dcterms:modified>
</cp:coreProperties>
</file>