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Modum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7890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7009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0117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3463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6490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1437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9430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2021-01-26T11:45:36Z</dcterms:modified>
</cp:coreProperties>
</file>