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90" d="100"/>
          <a:sy n="90" d="100"/>
        </p:scale>
        <p:origin x="912" y="8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Hemsedal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1026984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660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514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714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7422036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3765769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8543624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31.12.2020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0134171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9641652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714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0664238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714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738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Sven Michaelis</cp:lastModifiedBy>
  <cp:revision>566</cp:revision>
  <cp:lastPrinted>2017-07-27T06:02:26Z</cp:lastPrinted>
  <dcterms:created xsi:type="dcterms:W3CDTF">2012-04-19T09:19:28Z</dcterms:created>
  <dcterms:modified xsi:type="dcterms:W3CDTF">2021-01-26T11:45:27Z</dcterms:modified>
</cp:coreProperties>
</file>