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0136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7319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7586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7273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9956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5894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3510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2021-01-26T11:45:18Z</dcterms:modified>
</cp:coreProperties>
</file>