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Nesbyen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0634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2385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49173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7481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360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668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0889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2021-01-26T11:45:09Z</dcterms:modified>
</cp:coreProperties>
</file>