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160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891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0163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78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3968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1609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5159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2021-01-26T11:44:58Z</dcterms:modified>
</cp:coreProperties>
</file>