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Nannestad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293140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157965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239815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276325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195004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358048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303259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2021-01-26T11:44:49Z</dcterms:modified>
</cp:coreProperties>
</file>