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Eidsvoll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4813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8 341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8 588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7 237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9 978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60071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31619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697930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9 978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74262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70095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7 294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72673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7 675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2021-01-26T11:44:39Z</dcterms:modified>
</cp:coreProperties>
</file>