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622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10 634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100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1354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5955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3349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9622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6326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2021-01-26T11:44:30Z</dcterms:modified>
</cp:coreProperties>
</file>