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Ullensaker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87004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8333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9734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0256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6462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5219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7557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2021-01-26T11:44:19Z</dcterms:modified>
</cp:coreProperties>
</file>