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Gjerdrum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6674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2394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5069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8292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0937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6622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5584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2021-01-26T11:44:10Z</dcterms:modified>
</cp:coreProperties>
</file>