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Nittedal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479036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03309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71738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448803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5996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068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2669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743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2021-01-26T11:44:02Z</dcterms:modified>
</cp:coreProperties>
</file>