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Lillestrøm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182378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9 462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9 272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6 939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9 462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094063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406816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766915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9 462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027320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376165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7 173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303861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8 565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2021-01-26T11:43:53Z</dcterms:modified>
</cp:coreProperties>
</file>