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Lørenskog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213503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4 589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27352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557792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28277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023190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204016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447495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3 928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2021-01-26T11:43:45Z</dcterms:modified>
</cp:coreProperties>
</file>