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90" d="100"/>
          <a:sy n="90" d="100"/>
        </p:scale>
        <p:origin x="912" y="8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Enebakk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894531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8 018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6 305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8 669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653572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89405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29647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8 669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67993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074271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7 021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041429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1 966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748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2021-01-26T11:43:36Z</dcterms:modified>
</cp:coreProperties>
</file>