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Rælingen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3256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82694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50732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1716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4651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1751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3310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2021-01-26T11:43:28Z</dcterms:modified>
</cp:coreProperties>
</file>