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Aurskog-Høland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0959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1496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7167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5922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4681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5828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1705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2021-01-26T11:43:19Z</dcterms:modified>
</cp:coreProperties>
</file>