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1041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13 955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7226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6002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801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6700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3757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405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19 150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16 814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2021-01-26T11:43:11Z</dcterms:modified>
</cp:coreProperties>
</file>