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Bærum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078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20 207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25 117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22 958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26 169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0063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05593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47031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64688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5778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9 571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14 704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0747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15 727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10 206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2021-01-26T11:43:02Z</dcterms:modified>
</cp:coreProperties>
</file>