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Nesodden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59015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43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3337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3929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59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7982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92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2021-01-26T11:42:54Z</dcterms:modified>
</cp:coreProperties>
</file>