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2945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6173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4800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1588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832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333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9849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2021-01-26T11:42:45Z</dcterms:modified>
</cp:coreProperties>
</file>