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78" d="100"/>
          <a:sy n="78" d="100"/>
        </p:scale>
        <p:origin x="84" y="110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20136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51 691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58 070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55 514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25 982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60 105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16515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6172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30529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60 105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86273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65629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41 140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15 898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31772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46 409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12 442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2021-01-26T11:42:37Z</dcterms:modified>
</cp:coreProperties>
</file>