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Vestby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7573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74332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12102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0093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38762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608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42229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3 174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2021-01-26T11:42:17Z</dcterms:modified>
</cp:coreProperties>
</file>