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Våler (Østf.)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642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728207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52854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00302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344466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35906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9413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2021-01-26T11:42:07Z</dcterms:modified>
</cp:coreProperties>
</file>