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Råde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65848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99254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77418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20610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1882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42769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43140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2021-01-26T11:41:58Z</dcterms:modified>
</cp:coreProperties>
</file>