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Rakkestad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2620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3511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9733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3608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03995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230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891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2021-01-26T11:41:48Z</dcterms:modified>
</cp:coreProperties>
</file>