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Indre Østfold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0284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52050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51253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6553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7558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99404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8088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2021-01-26T11:41:39Z</dcterms:modified>
</cp:coreProperties>
</file>