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Aremark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62491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28143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36114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44395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4751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86666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87126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2021-01-26T11:41:20Z</dcterms:modified>
</cp:coreProperties>
</file>