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Hvaler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8729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10650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6741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9586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93537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7419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72900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1 444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2021-01-26T11:41:10Z</dcterms:modified>
</cp:coreProperties>
</file>