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1/26/2021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1/26/2021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Ringerike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65120039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9 725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12 149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5 350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1 076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5 702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13 225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0" y="1778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97545188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57557383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0" y="3302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848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66516869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12/2020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13 225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31.12.2020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92971598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2019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kommunesamslåing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må vi begynne å med historikk på nytt i 2020</a:t>
            </a:r>
          </a:p>
          <a:p>
            <a:r>
              <a:rPr lang="nb-NO" sz="1000" dirty="0" smtClean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42689324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5 421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1 708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6 096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72729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73013538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5 914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1 586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5 725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4784260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83814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381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9315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9315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8549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751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Sven Michaelis</cp:lastModifiedBy>
  <cp:revision>566</cp:revision>
  <cp:lastPrinted>2017-07-27T06:02:26Z</cp:lastPrinted>
  <dcterms:created xsi:type="dcterms:W3CDTF">2012-04-19T09:19:28Z</dcterms:created>
  <dcterms:modified xsi:type="dcterms:W3CDTF">2021-01-26T11:41:01Z</dcterms:modified>
</cp:coreProperties>
</file>