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Kongsberg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22111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59569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55823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75999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067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834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67717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2021-01-26T11:40:51Z</dcterms:modified>
</cp:coreProperties>
</file>