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Drammen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25495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52 450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90 370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37 241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38 853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93 176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313725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331218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99235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93 176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13968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881145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20 792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5 331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67 053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002347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32 094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6 646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54 435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751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2021-01-26T11:40:42Z</dcterms:modified>
</cp:coreProperties>
</file>