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Fredrikstad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23578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6 585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02042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55529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66536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6 756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0793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76099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8585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2021-01-26T11:40:32Z</dcterms:modified>
</cp:coreProperties>
</file>