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Sarpsborg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02109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4 071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4 339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55814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8639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021454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4 339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79482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80847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3 887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162441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745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2021-01-26T11:40:23Z</dcterms:modified>
</cp:coreProperties>
</file>