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5828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16 059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2995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1472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1914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7426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9379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13 303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2124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2021-01-26T11:40:13Z</dcterms:modified>
</cp:coreProperties>
</file>