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Halden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227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2772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927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3048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9386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392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6728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2021-01-26T11:40:03Z</dcterms:modified>
</cp:coreProperties>
</file>