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5005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112 092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42 067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48 000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105 607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0554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0760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3065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178 671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1659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75 579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173 570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175 232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178 958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2305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145 285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2374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42 213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122 053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2021-01-26T10:07:44Z</dcterms:modified>
</cp:coreProperties>
</file>