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Hamarøy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93706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72457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51848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47855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68697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59485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46302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2021-01-26T11:39:54Z</dcterms:modified>
</cp:coreProperties>
</file>