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Moskenes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48599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95798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547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96539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28855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1965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84019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2021-01-26T11:39:43Z</dcterms:modified>
</cp:coreProperties>
</file>