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Andøy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8259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91704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4070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83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4384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3878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6041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2021-01-26T11:39:34Z</dcterms:modified>
</cp:coreProperties>
</file>