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Øksnes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0838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9165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1409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030270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11899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06078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40891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2021-01-26T11:21:25Z</dcterms:modified>
</cp:coreProperties>
</file>