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Hadsel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6009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172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605552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1673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659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9627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8118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2021-01-26T11:21:15Z</dcterms:modified>
</cp:coreProperties>
</file>