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Vågan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56169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12 194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20 043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25 443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15024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4151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6158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32 237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26220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21462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31 831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2157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5 090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26 835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2021-01-26T11:21:05Z</dcterms:modified>
</cp:coreProperties>
</file>