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Vestvågøy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2733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0005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7169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208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6329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3876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2803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2021-01-26T11:20:55Z</dcterms:modified>
</cp:coreProperties>
</file>