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Flakstad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9825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1610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8462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4607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0691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5809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9481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2021-01-26T11:20:45Z</dcterms:modified>
</cp:coreProperties>
</file>