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Værøy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6340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4133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9266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3432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7463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3379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2704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2021-01-26T11:20:35Z</dcterms:modified>
</cp:coreProperties>
</file>